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3/6/2023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3/6/2023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3/6/2023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3/6/2023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fr"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87C35-3F95-4788-B69C-C96F089F627E}"/>
              </a:ext>
            </a:extLst>
          </p:cNvPr>
          <p:cNvSpPr>
            <a:spLocks noGrp="1"/>
          </p:cNvSpPr>
          <p:nvPr>
            <p:ph type="ctrTitle"/>
          </p:nvPr>
        </p:nvSpPr>
        <p:spPr/>
        <p:txBody>
          <a:bodyPr/>
          <a:lstStyle/>
          <a:p>
            <a:r>
              <a:rPr lang="fr-FR" dirty="0"/>
              <a:t>REALISATION D’UNE MAQUETTE SUR ADOBE XD</a:t>
            </a:r>
          </a:p>
        </p:txBody>
      </p:sp>
      <p:sp>
        <p:nvSpPr>
          <p:cNvPr id="3" name="Subtitle 2">
            <a:extLst>
              <a:ext uri="{FF2B5EF4-FFF2-40B4-BE49-F238E27FC236}">
                <a16:creationId xmlns:a16="http://schemas.microsoft.com/office/drawing/2014/main" id="{587DD692-DA3A-4320-A731-0BD303A36939}"/>
              </a:ext>
            </a:extLst>
          </p:cNvPr>
          <p:cNvSpPr>
            <a:spLocks noGrp="1"/>
          </p:cNvSpPr>
          <p:nvPr>
            <p:ph type="subTitle" idx="1"/>
          </p:nvPr>
        </p:nvSpPr>
        <p:spPr/>
        <p:txBody>
          <a:bodyPr/>
          <a:lstStyle/>
          <a:p>
            <a:r>
              <a:rPr lang="fr-FR" dirty="0"/>
              <a:t>PRESENTATION:  RAVIGWAOGO ODILE OUEDRAOGO</a:t>
            </a:r>
          </a:p>
        </p:txBody>
      </p:sp>
      <p:pic>
        <p:nvPicPr>
          <p:cNvPr id="5" name="Picture 4">
            <a:extLst>
              <a:ext uri="{FF2B5EF4-FFF2-40B4-BE49-F238E27FC236}">
                <a16:creationId xmlns:a16="http://schemas.microsoft.com/office/drawing/2014/main" id="{5208C1BA-513D-44B1-AA5E-60267A4094A1}"/>
              </a:ext>
            </a:extLst>
          </p:cNvPr>
          <p:cNvPicPr>
            <a:picLocks noChangeAspect="1"/>
          </p:cNvPicPr>
          <p:nvPr/>
        </p:nvPicPr>
        <p:blipFill>
          <a:blip r:embed="rId2"/>
          <a:stretch>
            <a:fillRect/>
          </a:stretch>
        </p:blipFill>
        <p:spPr>
          <a:xfrm>
            <a:off x="9408744" y="821634"/>
            <a:ext cx="2332984" cy="5181601"/>
          </a:xfrm>
          <a:prstGeom prst="rect">
            <a:avLst/>
          </a:prstGeom>
        </p:spPr>
      </p:pic>
    </p:spTree>
    <p:extLst>
      <p:ext uri="{BB962C8B-B14F-4D97-AF65-F5344CB8AC3E}">
        <p14:creationId xmlns:p14="http://schemas.microsoft.com/office/powerpoint/2010/main" val="3141957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597E-2748-4FF3-949F-A5002F22B874}"/>
              </a:ext>
            </a:extLst>
          </p:cNvPr>
          <p:cNvSpPr>
            <a:spLocks noGrp="1"/>
          </p:cNvSpPr>
          <p:nvPr>
            <p:ph type="title"/>
          </p:nvPr>
        </p:nvSpPr>
        <p:spPr/>
        <p:txBody>
          <a:bodyPr/>
          <a:lstStyle/>
          <a:p>
            <a:r>
              <a:rPr lang="fr-FR" dirty="0"/>
              <a:t>MERCI POUR </a:t>
            </a:r>
            <a:br>
              <a:rPr lang="fr-FR" dirty="0"/>
            </a:br>
            <a:r>
              <a:rPr lang="fr-FR" dirty="0"/>
              <a:t>VOTRE ATTENTION.</a:t>
            </a:r>
          </a:p>
        </p:txBody>
      </p:sp>
      <p:sp>
        <p:nvSpPr>
          <p:cNvPr id="3" name="Content Placeholder 2">
            <a:extLst>
              <a:ext uri="{FF2B5EF4-FFF2-40B4-BE49-F238E27FC236}">
                <a16:creationId xmlns:a16="http://schemas.microsoft.com/office/drawing/2014/main" id="{BF2778A9-82BC-438A-B50F-F7A19CE5B21B}"/>
              </a:ext>
            </a:extLst>
          </p:cNvPr>
          <p:cNvSpPr>
            <a:spLocks noGrp="1"/>
          </p:cNvSpPr>
          <p:nvPr>
            <p:ph idx="1"/>
          </p:nvPr>
        </p:nvSpPr>
        <p:spPr/>
        <p:txBody>
          <a:bodyPr/>
          <a:lstStyle/>
          <a:p>
            <a:r>
              <a:rPr lang="fr-FR" dirty="0"/>
              <a:t>Maquette finale réalisé.</a:t>
            </a:r>
          </a:p>
        </p:txBody>
      </p:sp>
      <p:pic>
        <p:nvPicPr>
          <p:cNvPr id="7" name="Picture 6">
            <a:extLst>
              <a:ext uri="{FF2B5EF4-FFF2-40B4-BE49-F238E27FC236}">
                <a16:creationId xmlns:a16="http://schemas.microsoft.com/office/drawing/2014/main" id="{77A6E490-6F56-4B06-82D1-1C269AB572AA}"/>
              </a:ext>
            </a:extLst>
          </p:cNvPr>
          <p:cNvPicPr>
            <a:picLocks noChangeAspect="1"/>
          </p:cNvPicPr>
          <p:nvPr/>
        </p:nvPicPr>
        <p:blipFill>
          <a:blip r:embed="rId2"/>
          <a:stretch>
            <a:fillRect/>
          </a:stretch>
        </p:blipFill>
        <p:spPr>
          <a:xfrm>
            <a:off x="7526868" y="864108"/>
            <a:ext cx="2332984" cy="5129784"/>
          </a:xfrm>
          <a:prstGeom prst="rect">
            <a:avLst/>
          </a:prstGeom>
        </p:spPr>
      </p:pic>
    </p:spTree>
    <p:extLst>
      <p:ext uri="{BB962C8B-B14F-4D97-AF65-F5344CB8AC3E}">
        <p14:creationId xmlns:p14="http://schemas.microsoft.com/office/powerpoint/2010/main" val="4116378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358914F6-8FC9-44DB-BA47-993E8435AB39}"/>
              </a:ext>
            </a:extLst>
          </p:cNvPr>
          <p:cNvPicPr>
            <a:picLocks noChangeAspect="1"/>
          </p:cNvPicPr>
          <p:nvPr/>
        </p:nvPicPr>
        <p:blipFill>
          <a:blip r:embed="rId2"/>
          <a:stretch>
            <a:fillRect/>
          </a:stretch>
        </p:blipFill>
        <p:spPr>
          <a:xfrm>
            <a:off x="0" y="0"/>
            <a:ext cx="3432517" cy="6858000"/>
          </a:xfrm>
          <a:prstGeom prst="rect">
            <a:avLst/>
          </a:prstGeom>
        </p:spPr>
      </p:pic>
      <p:sp>
        <p:nvSpPr>
          <p:cNvPr id="2" name="Title 1">
            <a:extLst>
              <a:ext uri="{FF2B5EF4-FFF2-40B4-BE49-F238E27FC236}">
                <a16:creationId xmlns:a16="http://schemas.microsoft.com/office/drawing/2014/main" id="{384FD463-5D6B-480E-9AA4-265588CD474D}"/>
              </a:ext>
            </a:extLst>
          </p:cNvPr>
          <p:cNvSpPr>
            <a:spLocks noGrp="1"/>
          </p:cNvSpPr>
          <p:nvPr>
            <p:ph type="title"/>
          </p:nvPr>
        </p:nvSpPr>
        <p:spPr/>
        <p:txBody>
          <a:bodyPr/>
          <a:lstStyle/>
          <a:p>
            <a:r>
              <a:rPr lang="fr-FR" dirty="0"/>
              <a:t>PLAN</a:t>
            </a:r>
          </a:p>
        </p:txBody>
      </p:sp>
      <p:sp>
        <p:nvSpPr>
          <p:cNvPr id="3" name="Content Placeholder 2">
            <a:extLst>
              <a:ext uri="{FF2B5EF4-FFF2-40B4-BE49-F238E27FC236}">
                <a16:creationId xmlns:a16="http://schemas.microsoft.com/office/drawing/2014/main" id="{40F5AA08-6554-4A9E-9DDC-5507A02AC460}"/>
              </a:ext>
            </a:extLst>
          </p:cNvPr>
          <p:cNvSpPr>
            <a:spLocks noGrp="1"/>
          </p:cNvSpPr>
          <p:nvPr>
            <p:ph idx="1"/>
          </p:nvPr>
        </p:nvSpPr>
        <p:spPr/>
        <p:txBody>
          <a:bodyPr/>
          <a:lstStyle/>
          <a:p>
            <a:r>
              <a:rPr lang="fr-FR" dirty="0"/>
              <a:t>DEFINITION D’UNE MAQUETTE</a:t>
            </a:r>
          </a:p>
          <a:p>
            <a:r>
              <a:rPr lang="fr-FR" dirty="0"/>
              <a:t>DEFINITION DES DIMENSIONS DE LA MAQUETTE</a:t>
            </a:r>
          </a:p>
          <a:p>
            <a:r>
              <a:rPr lang="fr-FR" dirty="0"/>
              <a:t>DEFINITION DES DIFFERENTS CALQUES SUR ADOBE XD</a:t>
            </a:r>
          </a:p>
          <a:p>
            <a:r>
              <a:rPr lang="fr-FR" dirty="0"/>
              <a:t>IMPORTATION DES IMAGES</a:t>
            </a:r>
          </a:p>
          <a:p>
            <a:r>
              <a:rPr lang="fr-FR" dirty="0"/>
              <a:t>INSERTION DE TEXTE</a:t>
            </a:r>
          </a:p>
          <a:p>
            <a:r>
              <a:rPr lang="fr-FR" dirty="0"/>
              <a:t>COLORIAGE</a:t>
            </a:r>
          </a:p>
          <a:p>
            <a:r>
              <a:rPr lang="fr-FR" dirty="0"/>
              <a:t>GROUPAGE DES ELEMENTS DE LA MAQUETTE REPRODUITE</a:t>
            </a:r>
          </a:p>
          <a:p>
            <a:pPr marL="0" indent="0">
              <a:buNone/>
            </a:pPr>
            <a:endParaRPr lang="fr-FR" dirty="0"/>
          </a:p>
          <a:p>
            <a:endParaRPr lang="fr-FR" dirty="0"/>
          </a:p>
        </p:txBody>
      </p:sp>
    </p:spTree>
    <p:extLst>
      <p:ext uri="{BB962C8B-B14F-4D97-AF65-F5344CB8AC3E}">
        <p14:creationId xmlns:p14="http://schemas.microsoft.com/office/powerpoint/2010/main" val="2695449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quette application mobile : 10 astuces pour la réussir ...">
            <a:extLst>
              <a:ext uri="{FF2B5EF4-FFF2-40B4-BE49-F238E27FC236}">
                <a16:creationId xmlns:a16="http://schemas.microsoft.com/office/drawing/2014/main" id="{90DAF7C8-A355-43FB-AEB2-D9E206870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3118" y="1123837"/>
            <a:ext cx="6667500" cy="4448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55E398-99D7-469C-9EDD-DBCBB9193DB6}"/>
              </a:ext>
            </a:extLst>
          </p:cNvPr>
          <p:cNvSpPr>
            <a:spLocks noGrp="1"/>
          </p:cNvSpPr>
          <p:nvPr>
            <p:ph type="title"/>
          </p:nvPr>
        </p:nvSpPr>
        <p:spPr/>
        <p:txBody>
          <a:bodyPr/>
          <a:lstStyle/>
          <a:p>
            <a:r>
              <a:rPr lang="fr-FR" dirty="0"/>
              <a:t>DEFINITION D’UNE MAQUETTE</a:t>
            </a:r>
            <a:br>
              <a:rPr lang="fr-FR" dirty="0"/>
            </a:br>
            <a:endParaRPr lang="fr-FR" dirty="0"/>
          </a:p>
        </p:txBody>
      </p:sp>
      <p:sp>
        <p:nvSpPr>
          <p:cNvPr id="3" name="Content Placeholder 2">
            <a:extLst>
              <a:ext uri="{FF2B5EF4-FFF2-40B4-BE49-F238E27FC236}">
                <a16:creationId xmlns:a16="http://schemas.microsoft.com/office/drawing/2014/main" id="{77FB5537-F63D-4325-AD13-107363183E5E}"/>
              </a:ext>
            </a:extLst>
          </p:cNvPr>
          <p:cNvSpPr>
            <a:spLocks noGrp="1"/>
          </p:cNvSpPr>
          <p:nvPr>
            <p:ph idx="1"/>
          </p:nvPr>
        </p:nvSpPr>
        <p:spPr/>
        <p:txBody>
          <a:bodyPr/>
          <a:lstStyle/>
          <a:p>
            <a:r>
              <a:rPr lang="fr-FR" b="1" i="0" dirty="0">
                <a:solidFill>
                  <a:srgbClr val="040C28"/>
                </a:solidFill>
                <a:effectLst/>
                <a:latin typeface="Google Sans"/>
              </a:rPr>
              <a:t>Une maquette est ce que voient les utilisateurs à l'écran d’une application</a:t>
            </a:r>
            <a:r>
              <a:rPr lang="fr-FR" b="1" i="0" dirty="0">
                <a:solidFill>
                  <a:srgbClr val="202124"/>
                </a:solidFill>
                <a:effectLst/>
                <a:latin typeface="Google Sans"/>
              </a:rPr>
              <a:t> alors qu'un prototype est la version plus ou moins fonctionnelle d'une maquette. Ils permettent de faire une première idée du design des différentes interfaces qui composent le projet.</a:t>
            </a:r>
            <a:endParaRPr lang="fr-FR" b="1" dirty="0"/>
          </a:p>
        </p:txBody>
      </p:sp>
    </p:spTree>
    <p:extLst>
      <p:ext uri="{BB962C8B-B14F-4D97-AF65-F5344CB8AC3E}">
        <p14:creationId xmlns:p14="http://schemas.microsoft.com/office/powerpoint/2010/main" val="282185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F009-6067-45A1-9BD6-0FE82FC9F2E1}"/>
              </a:ext>
            </a:extLst>
          </p:cNvPr>
          <p:cNvSpPr>
            <a:spLocks noGrp="1"/>
          </p:cNvSpPr>
          <p:nvPr>
            <p:ph type="title"/>
          </p:nvPr>
        </p:nvSpPr>
        <p:spPr/>
        <p:txBody>
          <a:bodyPr/>
          <a:lstStyle/>
          <a:p>
            <a:r>
              <a:rPr lang="fr-FR" dirty="0"/>
              <a:t>DEFINITION DES DIMENSIONS DE LA MAQUETTE</a:t>
            </a:r>
            <a:br>
              <a:rPr lang="fr-FR" dirty="0"/>
            </a:br>
            <a:endParaRPr lang="fr-FR" dirty="0"/>
          </a:p>
        </p:txBody>
      </p:sp>
      <p:sp>
        <p:nvSpPr>
          <p:cNvPr id="3" name="Content Placeholder 2">
            <a:extLst>
              <a:ext uri="{FF2B5EF4-FFF2-40B4-BE49-F238E27FC236}">
                <a16:creationId xmlns:a16="http://schemas.microsoft.com/office/drawing/2014/main" id="{F13D90A2-9310-4D75-B283-A16835B55F05}"/>
              </a:ext>
            </a:extLst>
          </p:cNvPr>
          <p:cNvSpPr>
            <a:spLocks noGrp="1"/>
          </p:cNvSpPr>
          <p:nvPr>
            <p:ph idx="1"/>
          </p:nvPr>
        </p:nvSpPr>
        <p:spPr/>
        <p:txBody>
          <a:bodyPr/>
          <a:lstStyle/>
          <a:p>
            <a:r>
              <a:rPr lang="fr-FR" dirty="0"/>
              <a:t>Pour avoir les dimensions de notre maquette nous avons fait un clique droit sur le prototype à reproduire afin d’avoir les dimensions. Puis nous avons sélectionné la touche propriété et enfin  l’onglet détails.</a:t>
            </a:r>
          </a:p>
        </p:txBody>
      </p:sp>
    </p:spTree>
    <p:extLst>
      <p:ext uri="{BB962C8B-B14F-4D97-AF65-F5344CB8AC3E}">
        <p14:creationId xmlns:p14="http://schemas.microsoft.com/office/powerpoint/2010/main" val="4006246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4E86-73F1-429D-8FD4-743B71A9601E}"/>
              </a:ext>
            </a:extLst>
          </p:cNvPr>
          <p:cNvSpPr>
            <a:spLocks noGrp="1"/>
          </p:cNvSpPr>
          <p:nvPr>
            <p:ph type="title"/>
          </p:nvPr>
        </p:nvSpPr>
        <p:spPr/>
        <p:txBody>
          <a:bodyPr/>
          <a:lstStyle/>
          <a:p>
            <a:r>
              <a:rPr lang="fr-FR" dirty="0"/>
              <a:t>DEFINITION DES DIFFERENTS CALQUES SUR </a:t>
            </a:r>
            <a:br>
              <a:rPr lang="fr-FR" dirty="0"/>
            </a:br>
            <a:r>
              <a:rPr lang="fr-FR" dirty="0"/>
              <a:t>ADOBE XD</a:t>
            </a:r>
            <a:br>
              <a:rPr lang="fr-FR" dirty="0"/>
            </a:br>
            <a:endParaRPr lang="fr-FR" dirty="0"/>
          </a:p>
        </p:txBody>
      </p:sp>
      <p:sp>
        <p:nvSpPr>
          <p:cNvPr id="3" name="Content Placeholder 2">
            <a:extLst>
              <a:ext uri="{FF2B5EF4-FFF2-40B4-BE49-F238E27FC236}">
                <a16:creationId xmlns:a16="http://schemas.microsoft.com/office/drawing/2014/main" id="{754315DF-C336-44D1-82E1-6A1ECC61C182}"/>
              </a:ext>
            </a:extLst>
          </p:cNvPr>
          <p:cNvSpPr>
            <a:spLocks noGrp="1"/>
          </p:cNvSpPr>
          <p:nvPr>
            <p:ph idx="1"/>
          </p:nvPr>
        </p:nvSpPr>
        <p:spPr/>
        <p:txBody>
          <a:bodyPr/>
          <a:lstStyle/>
          <a:p>
            <a:r>
              <a:rPr lang="fr-FR" dirty="0"/>
              <a:t>Pour définir les différents calques nous avons zoomer sur la maquette à reproduire, puis à l’aide de l'onglet triangle de adobe </a:t>
            </a:r>
            <a:r>
              <a:rPr lang="fr-FR" dirty="0" err="1"/>
              <a:t>xd</a:t>
            </a:r>
            <a:r>
              <a:rPr lang="fr-FR" dirty="0"/>
              <a:t> que nous avions lancé au préalable, nous sommes aller suivre la dimension du calque sur la maquette à reproduire ainsi de suite et nous avons reproduit tous les calques et ainsi définir notre plan de travail.</a:t>
            </a:r>
          </a:p>
        </p:txBody>
      </p:sp>
    </p:spTree>
    <p:extLst>
      <p:ext uri="{BB962C8B-B14F-4D97-AF65-F5344CB8AC3E}">
        <p14:creationId xmlns:p14="http://schemas.microsoft.com/office/powerpoint/2010/main" val="4130612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422A4-934F-442F-BB30-35C4B6B2E5CC}"/>
              </a:ext>
            </a:extLst>
          </p:cNvPr>
          <p:cNvPicPr>
            <a:picLocks noChangeAspect="1"/>
          </p:cNvPicPr>
          <p:nvPr/>
        </p:nvPicPr>
        <p:blipFill>
          <a:blip r:embed="rId2"/>
          <a:stretch>
            <a:fillRect/>
          </a:stretch>
        </p:blipFill>
        <p:spPr>
          <a:xfrm>
            <a:off x="3432816" y="759655"/>
            <a:ext cx="8506266" cy="5359791"/>
          </a:xfrm>
          <a:prstGeom prst="rect">
            <a:avLst/>
          </a:prstGeom>
        </p:spPr>
      </p:pic>
      <p:sp>
        <p:nvSpPr>
          <p:cNvPr id="2" name="Title 1">
            <a:extLst>
              <a:ext uri="{FF2B5EF4-FFF2-40B4-BE49-F238E27FC236}">
                <a16:creationId xmlns:a16="http://schemas.microsoft.com/office/drawing/2014/main" id="{52D25102-5C1B-46D4-99B1-A99B944A5F40}"/>
              </a:ext>
            </a:extLst>
          </p:cNvPr>
          <p:cNvSpPr>
            <a:spLocks noGrp="1"/>
          </p:cNvSpPr>
          <p:nvPr>
            <p:ph type="title"/>
          </p:nvPr>
        </p:nvSpPr>
        <p:spPr>
          <a:xfrm>
            <a:off x="252918" y="1123837"/>
            <a:ext cx="3086629" cy="4601183"/>
          </a:xfrm>
        </p:spPr>
        <p:txBody>
          <a:bodyPr/>
          <a:lstStyle/>
          <a:p>
            <a:r>
              <a:rPr lang="fr-FR" dirty="0"/>
              <a:t>IMPORTATION DES IMAGES</a:t>
            </a:r>
            <a:br>
              <a:rPr lang="fr-FR" dirty="0"/>
            </a:br>
            <a:endParaRPr lang="fr-FR" dirty="0"/>
          </a:p>
        </p:txBody>
      </p:sp>
      <p:sp>
        <p:nvSpPr>
          <p:cNvPr id="3" name="Content Placeholder 2">
            <a:extLst>
              <a:ext uri="{FF2B5EF4-FFF2-40B4-BE49-F238E27FC236}">
                <a16:creationId xmlns:a16="http://schemas.microsoft.com/office/drawing/2014/main" id="{F151DD3B-8094-4E44-A734-0E6BEE21598A}"/>
              </a:ext>
            </a:extLst>
          </p:cNvPr>
          <p:cNvSpPr>
            <a:spLocks noGrp="1"/>
          </p:cNvSpPr>
          <p:nvPr>
            <p:ph idx="1"/>
          </p:nvPr>
        </p:nvSpPr>
        <p:spPr/>
        <p:txBody>
          <a:bodyPr/>
          <a:lstStyle/>
          <a:p>
            <a:endParaRPr lang="fr-FR" dirty="0">
              <a:solidFill>
                <a:schemeClr val="bg1"/>
              </a:solidFill>
            </a:endParaRPr>
          </a:p>
          <a:p>
            <a:r>
              <a:rPr lang="fr-FR" sz="2400" b="1" dirty="0">
                <a:solidFill>
                  <a:schemeClr val="bg1"/>
                </a:solidFill>
              </a:rPr>
              <a:t>Nous avons utilisé le lien suivant, un site de banque d’image gratuit pour télécharger nos images, </a:t>
            </a:r>
            <a:r>
              <a:rPr lang="fr-FR" sz="2400" b="1" dirty="0">
                <a:solidFill>
                  <a:schemeClr val="bg1"/>
                </a:solidFill>
                <a:hlinkClick r:id="rId3"/>
              </a:rPr>
              <a:t>https://unsplash.com/fr</a:t>
            </a:r>
            <a:r>
              <a:rPr lang="fr-FR" sz="2400" b="1" dirty="0">
                <a:solidFill>
                  <a:schemeClr val="bg1"/>
                </a:solidFill>
              </a:rPr>
              <a:t>.</a:t>
            </a:r>
          </a:p>
          <a:p>
            <a:r>
              <a:rPr lang="fr-FR" sz="2400" b="1" dirty="0">
                <a:solidFill>
                  <a:schemeClr val="bg1"/>
                </a:solidFill>
              </a:rPr>
              <a:t>D’où l’exemple d’image en arrière plan.</a:t>
            </a:r>
          </a:p>
          <a:p>
            <a:pPr marL="0" indent="0">
              <a:buNone/>
            </a:pPr>
            <a:endParaRPr lang="fr-FR" dirty="0"/>
          </a:p>
        </p:txBody>
      </p:sp>
    </p:spTree>
    <p:extLst>
      <p:ext uri="{BB962C8B-B14F-4D97-AF65-F5344CB8AC3E}">
        <p14:creationId xmlns:p14="http://schemas.microsoft.com/office/powerpoint/2010/main" val="3917497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DAEFC-5E2A-4220-BB16-D6504FA694E1}"/>
              </a:ext>
            </a:extLst>
          </p:cNvPr>
          <p:cNvSpPr>
            <a:spLocks noGrp="1"/>
          </p:cNvSpPr>
          <p:nvPr>
            <p:ph type="title"/>
          </p:nvPr>
        </p:nvSpPr>
        <p:spPr/>
        <p:txBody>
          <a:bodyPr/>
          <a:lstStyle/>
          <a:p>
            <a:r>
              <a:rPr lang="fr-FR" dirty="0"/>
              <a:t>INSERTION DE TEXTE</a:t>
            </a:r>
            <a:br>
              <a:rPr lang="fr-FR" dirty="0"/>
            </a:br>
            <a:endParaRPr lang="fr-FR" dirty="0"/>
          </a:p>
        </p:txBody>
      </p:sp>
      <p:sp>
        <p:nvSpPr>
          <p:cNvPr id="3" name="Content Placeholder 2">
            <a:extLst>
              <a:ext uri="{FF2B5EF4-FFF2-40B4-BE49-F238E27FC236}">
                <a16:creationId xmlns:a16="http://schemas.microsoft.com/office/drawing/2014/main" id="{05580B14-214B-4C5A-8097-F1429F93DCB8}"/>
              </a:ext>
            </a:extLst>
          </p:cNvPr>
          <p:cNvSpPr>
            <a:spLocks noGrp="1"/>
          </p:cNvSpPr>
          <p:nvPr>
            <p:ph idx="1"/>
          </p:nvPr>
        </p:nvSpPr>
        <p:spPr/>
        <p:txBody>
          <a:bodyPr/>
          <a:lstStyle/>
          <a:p>
            <a:r>
              <a:rPr lang="fr-FR" dirty="0"/>
              <a:t>Nous n’avons pas fait de zone de texte ,nous avons utilisé le mode Lorem ipsum pour avoir les écritures pour compléter nos zones de textes.</a:t>
            </a:r>
          </a:p>
        </p:txBody>
      </p:sp>
    </p:spTree>
    <p:extLst>
      <p:ext uri="{BB962C8B-B14F-4D97-AF65-F5344CB8AC3E}">
        <p14:creationId xmlns:p14="http://schemas.microsoft.com/office/powerpoint/2010/main" val="2857334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0BB3-D6FF-42A3-B10E-66E19561C40F}"/>
              </a:ext>
            </a:extLst>
          </p:cNvPr>
          <p:cNvSpPr>
            <a:spLocks noGrp="1"/>
          </p:cNvSpPr>
          <p:nvPr>
            <p:ph type="title"/>
          </p:nvPr>
        </p:nvSpPr>
        <p:spPr/>
        <p:txBody>
          <a:bodyPr/>
          <a:lstStyle/>
          <a:p>
            <a:r>
              <a:rPr lang="fr-FR" dirty="0"/>
              <a:t>COLORIAGE</a:t>
            </a:r>
            <a:br>
              <a:rPr lang="fr-FR" dirty="0"/>
            </a:br>
            <a:endParaRPr lang="fr-FR" dirty="0"/>
          </a:p>
        </p:txBody>
      </p:sp>
      <p:sp>
        <p:nvSpPr>
          <p:cNvPr id="3" name="Content Placeholder 2">
            <a:extLst>
              <a:ext uri="{FF2B5EF4-FFF2-40B4-BE49-F238E27FC236}">
                <a16:creationId xmlns:a16="http://schemas.microsoft.com/office/drawing/2014/main" id="{A5D9D8AD-29D3-4CAC-8F13-14A56CC5CDE5}"/>
              </a:ext>
            </a:extLst>
          </p:cNvPr>
          <p:cNvSpPr>
            <a:spLocks noGrp="1"/>
          </p:cNvSpPr>
          <p:nvPr>
            <p:ph idx="1"/>
          </p:nvPr>
        </p:nvSpPr>
        <p:spPr/>
        <p:txBody>
          <a:bodyPr/>
          <a:lstStyle/>
          <a:p>
            <a:r>
              <a:rPr lang="fr-FR" dirty="0"/>
              <a:t>Nous avons procédé au coloriage de nos calques d’abord avant de procéder au coloriage des écritures ce fut la partie la plus difficile parce que car au lieu de colorier les parties sélectionnées ça prenait tout le texte. Cela nous a pris beaucoup de temps</a:t>
            </a:r>
          </a:p>
        </p:txBody>
      </p:sp>
    </p:spTree>
    <p:extLst>
      <p:ext uri="{BB962C8B-B14F-4D97-AF65-F5344CB8AC3E}">
        <p14:creationId xmlns:p14="http://schemas.microsoft.com/office/powerpoint/2010/main" val="2656397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AF51-5949-450A-AE3C-FBFD94CE4FA6}"/>
              </a:ext>
            </a:extLst>
          </p:cNvPr>
          <p:cNvSpPr>
            <a:spLocks noGrp="1"/>
          </p:cNvSpPr>
          <p:nvPr>
            <p:ph type="title"/>
          </p:nvPr>
        </p:nvSpPr>
        <p:spPr/>
        <p:txBody>
          <a:bodyPr/>
          <a:lstStyle/>
          <a:p>
            <a:r>
              <a:rPr lang="fr-FR" dirty="0"/>
              <a:t>GROUPAGE DES ELEMENTS DE LA MAQUETTE REPRODUITE</a:t>
            </a:r>
            <a:br>
              <a:rPr lang="fr-FR" dirty="0"/>
            </a:br>
            <a:br>
              <a:rPr lang="fr-FR" dirty="0"/>
            </a:br>
            <a:endParaRPr lang="fr-FR" dirty="0"/>
          </a:p>
        </p:txBody>
      </p:sp>
      <p:sp>
        <p:nvSpPr>
          <p:cNvPr id="3" name="Content Placeholder 2">
            <a:extLst>
              <a:ext uri="{FF2B5EF4-FFF2-40B4-BE49-F238E27FC236}">
                <a16:creationId xmlns:a16="http://schemas.microsoft.com/office/drawing/2014/main" id="{58FCC8D0-C847-4CE8-B940-85BD8DD6B548}"/>
              </a:ext>
            </a:extLst>
          </p:cNvPr>
          <p:cNvSpPr>
            <a:spLocks noGrp="1"/>
          </p:cNvSpPr>
          <p:nvPr>
            <p:ph idx="1"/>
          </p:nvPr>
        </p:nvSpPr>
        <p:spPr/>
        <p:txBody>
          <a:bodyPr/>
          <a:lstStyle/>
          <a:p>
            <a:r>
              <a:rPr lang="fr-FR" dirty="0"/>
              <a:t>Nous avons finit notre travail par le groupage de notre travail pour que la maquette tienne dans un seul bloque.</a:t>
            </a:r>
          </a:p>
          <a:p>
            <a:endParaRPr lang="fr-FR" dirty="0"/>
          </a:p>
        </p:txBody>
      </p:sp>
    </p:spTree>
    <p:extLst>
      <p:ext uri="{BB962C8B-B14F-4D97-AF65-F5344CB8AC3E}">
        <p14:creationId xmlns:p14="http://schemas.microsoft.com/office/powerpoint/2010/main" val="42878799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REALISATION D’UNE MAQUETTE SUR ADOBE XD</Template>
  <TotalTime>0</TotalTime>
  <Words>356</Words>
  <Application>Microsoft Office PowerPoint</Application>
  <PresentationFormat>Widescreen</PresentationFormat>
  <Paragraphs>28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Corbel</vt:lpstr>
      <vt:lpstr>Google Sans</vt:lpstr>
      <vt:lpstr>Wingdings 2</vt:lpstr>
      <vt:lpstr>Frame</vt:lpstr>
      <vt:lpstr>REALISATION D’UNE MAQUETTE SUR ADOBE XD</vt:lpstr>
      <vt:lpstr>PLAN</vt:lpstr>
      <vt:lpstr>DEFINITION D’UNE MAQUETTE </vt:lpstr>
      <vt:lpstr>DEFINITION DES DIMENSIONS DE LA MAQUETTE </vt:lpstr>
      <vt:lpstr>DEFINITION DES DIFFERENTS CALQUES SUR  ADOBE XD </vt:lpstr>
      <vt:lpstr>IMPORTATION DES IMAGES </vt:lpstr>
      <vt:lpstr>INSERTION DE TEXTE </vt:lpstr>
      <vt:lpstr>COLORIAGE </vt:lpstr>
      <vt:lpstr>GROUPAGE DES ELEMENTS DE LA MAQUETTE REPRODUITE  </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REALISATION D’UNE MAQUETTE SUR ADOBE XD</dc:title>
  <dc:creator>HP</dc:creator>
  <cp:lastModifiedBy>HP</cp:lastModifiedBy>
  <cp:revision>1</cp:revision>
  <dcterms:created xsi:type="dcterms:W3CDTF">2023-03-06T13:15:07Z</dcterms:created>
  <dcterms:modified xsi:type="dcterms:W3CDTF">2023-03-06T13:16:02Z</dcterms:modified>
</cp:coreProperties>
</file>